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66ae23c08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66ae23c08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66ae23c08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66ae23c08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e66ae23c08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e66ae23c08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66ae23c08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e66ae23c08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66ae23c08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66ae23c08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e66ae23c08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e66ae23c08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66ae23c08_1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66ae23c08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66ae23c08_1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e66ae23c08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66ae23c08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e66ae23c08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e66ae23c08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e66ae23c08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66ae23c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e66ae23c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66ae23c08_1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e66ae23c08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e66ae23c08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e66ae23c08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66ae23c08_1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e66ae23c08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66ae23c08_1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e66ae23c08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e66ae23c08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e66ae23c08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e66ae23c08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e66ae23c08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66ae23c08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66ae23c08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66ae23c08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e66ae23c08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e66ae23c08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e66ae23c08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e66ae23c08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e66ae23c08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66ae23c08_1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e66ae23c08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11" Type="http://schemas.openxmlformats.org/officeDocument/2006/relationships/image" Target="../media/image5.png"/><Relationship Id="rId10" Type="http://schemas.openxmlformats.org/officeDocument/2006/relationships/image" Target="../media/image1.png"/><Relationship Id="rId12" Type="http://schemas.openxmlformats.org/officeDocument/2006/relationships/image" Target="../media/image11.png"/><Relationship Id="rId9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38.jpg"/><Relationship Id="rId5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Relationship Id="rId4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Minnesota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Rhett Olson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-15309" r="15310" t="0"/>
          <a:stretch/>
        </p:blipFill>
        <p:spPr>
          <a:xfrm>
            <a:off x="-503676" y="0"/>
            <a:ext cx="3418025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00" y="2096800"/>
            <a:ext cx="2914374" cy="1969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9625" y="180650"/>
            <a:ext cx="2914374" cy="388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7912" y="0"/>
            <a:ext cx="2548175" cy="19122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8420944" y="476598"/>
            <a:ext cx="723050" cy="598750"/>
          </a:xfrm>
          <a:custGeom>
            <a:rect b="b" l="l" r="r" t="t"/>
            <a:pathLst>
              <a:path extrusionOk="0" h="23950" w="28922">
                <a:moveTo>
                  <a:pt x="6360" y="20953"/>
                </a:moveTo>
                <a:cubicBezTo>
                  <a:pt x="7147" y="17014"/>
                  <a:pt x="5937" y="9451"/>
                  <a:pt x="9954" y="9451"/>
                </a:cubicBezTo>
                <a:cubicBezTo>
                  <a:pt x="12749" y="9451"/>
                  <a:pt x="13589" y="13929"/>
                  <a:pt x="14267" y="16640"/>
                </a:cubicBezTo>
                <a:cubicBezTo>
                  <a:pt x="14267" y="16640"/>
                  <a:pt x="14267" y="19515"/>
                  <a:pt x="14267" y="19515"/>
                </a:cubicBezTo>
                <a:cubicBezTo>
                  <a:pt x="16139" y="15772"/>
                  <a:pt x="18149" y="12037"/>
                  <a:pt x="19299" y="8013"/>
                </a:cubicBezTo>
                <a:cubicBezTo>
                  <a:pt x="19888" y="5952"/>
                  <a:pt x="21497" y="230"/>
                  <a:pt x="22175" y="2263"/>
                </a:cubicBezTo>
                <a:cubicBezTo>
                  <a:pt x="23615" y="6582"/>
                  <a:pt x="22175" y="11368"/>
                  <a:pt x="22175" y="15921"/>
                </a:cubicBezTo>
                <a:cubicBezTo>
                  <a:pt x="22175" y="17359"/>
                  <a:pt x="20737" y="18797"/>
                  <a:pt x="22175" y="18797"/>
                </a:cubicBezTo>
                <a:cubicBezTo>
                  <a:pt x="23657" y="18797"/>
                  <a:pt x="22560" y="17365"/>
                  <a:pt x="22893" y="15921"/>
                </a:cubicBezTo>
                <a:cubicBezTo>
                  <a:pt x="24069" y="10821"/>
                  <a:pt x="24304" y="-3529"/>
                  <a:pt x="27207" y="825"/>
                </a:cubicBezTo>
                <a:cubicBezTo>
                  <a:pt x="30400" y="5614"/>
                  <a:pt x="28309" y="12618"/>
                  <a:pt x="26488" y="18078"/>
                </a:cubicBezTo>
                <a:cubicBezTo>
                  <a:pt x="26215" y="18897"/>
                  <a:pt x="25260" y="21072"/>
                  <a:pt x="25050" y="20234"/>
                </a:cubicBezTo>
                <a:cubicBezTo>
                  <a:pt x="24343" y="17406"/>
                  <a:pt x="25650" y="14400"/>
                  <a:pt x="26488" y="11608"/>
                </a:cubicBezTo>
                <a:cubicBezTo>
                  <a:pt x="26859" y="10372"/>
                  <a:pt x="27518" y="6789"/>
                  <a:pt x="27926" y="8013"/>
                </a:cubicBezTo>
                <a:cubicBezTo>
                  <a:pt x="29839" y="13751"/>
                  <a:pt x="22137" y="27387"/>
                  <a:pt x="17861" y="23110"/>
                </a:cubicBezTo>
                <a:cubicBezTo>
                  <a:pt x="15270" y="20518"/>
                  <a:pt x="19370" y="12327"/>
                  <a:pt x="15705" y="12327"/>
                </a:cubicBezTo>
                <a:cubicBezTo>
                  <a:pt x="13432" y="12327"/>
                  <a:pt x="7202" y="15500"/>
                  <a:pt x="9235" y="14483"/>
                </a:cubicBezTo>
                <a:cubicBezTo>
                  <a:pt x="10874" y="13663"/>
                  <a:pt x="11015" y="14023"/>
                  <a:pt x="12829" y="13764"/>
                </a:cubicBezTo>
                <a:cubicBezTo>
                  <a:pt x="14977" y="13457"/>
                  <a:pt x="19299" y="12313"/>
                  <a:pt x="19299" y="14483"/>
                </a:cubicBezTo>
                <a:cubicBezTo>
                  <a:pt x="19299" y="17064"/>
                  <a:pt x="14641" y="16853"/>
                  <a:pt x="12110" y="17359"/>
                </a:cubicBezTo>
                <a:cubicBezTo>
                  <a:pt x="8343" y="18112"/>
                  <a:pt x="3324" y="19357"/>
                  <a:pt x="609" y="16640"/>
                </a:cubicBezTo>
                <a:cubicBezTo>
                  <a:pt x="-1670" y="14360"/>
                  <a:pt x="4534" y="11430"/>
                  <a:pt x="7078" y="9451"/>
                </a:cubicBezTo>
                <a:cubicBezTo>
                  <a:pt x="10488" y="6799"/>
                  <a:pt x="17367" y="1274"/>
                  <a:pt x="19299" y="5138"/>
                </a:cubicBezTo>
                <a:cubicBezTo>
                  <a:pt x="22731" y="11999"/>
                  <a:pt x="3754" y="26793"/>
                  <a:pt x="1327" y="19515"/>
                </a:cubicBezTo>
                <a:cubicBezTo>
                  <a:pt x="-448" y="14193"/>
                  <a:pt x="17143" y="8154"/>
                  <a:pt x="17143" y="13764"/>
                </a:cubicBezTo>
                <a:cubicBezTo>
                  <a:pt x="17143" y="18557"/>
                  <a:pt x="4281" y="18311"/>
                  <a:pt x="2765" y="13764"/>
                </a:cubicBezTo>
                <a:cubicBezTo>
                  <a:pt x="1540" y="10092"/>
                  <a:pt x="9752" y="8692"/>
                  <a:pt x="13548" y="9451"/>
                </a:cubicBezTo>
                <a:cubicBezTo>
                  <a:pt x="14599" y="9661"/>
                  <a:pt x="16763" y="9872"/>
                  <a:pt x="16424" y="10889"/>
                </a:cubicBezTo>
                <a:cubicBezTo>
                  <a:pt x="14831" y="15669"/>
                  <a:pt x="2920" y="16388"/>
                  <a:pt x="1327" y="11608"/>
                </a:cubicBezTo>
                <a:cubicBezTo>
                  <a:pt x="-493" y="6147"/>
                  <a:pt x="19709" y="5245"/>
                  <a:pt x="18580" y="10889"/>
                </a:cubicBezTo>
                <a:cubicBezTo>
                  <a:pt x="17821" y="14685"/>
                  <a:pt x="9945" y="18423"/>
                  <a:pt x="7797" y="15202"/>
                </a:cubicBezTo>
                <a:cubicBezTo>
                  <a:pt x="5324" y="11494"/>
                  <a:pt x="11718" y="2426"/>
                  <a:pt x="15705" y="4419"/>
                </a:cubicBezTo>
                <a:cubicBezTo>
                  <a:pt x="17009" y="5071"/>
                  <a:pt x="17357" y="7612"/>
                  <a:pt x="16424" y="8732"/>
                </a:cubicBezTo>
                <a:cubicBezTo>
                  <a:pt x="14890" y="10573"/>
                  <a:pt x="13023" y="12576"/>
                  <a:pt x="10673" y="13046"/>
                </a:cubicBezTo>
                <a:cubicBezTo>
                  <a:pt x="9011" y="13378"/>
                  <a:pt x="6206" y="10904"/>
                  <a:pt x="7078" y="9451"/>
                </a:cubicBezTo>
                <a:cubicBezTo>
                  <a:pt x="8214" y="7556"/>
                  <a:pt x="11369" y="7650"/>
                  <a:pt x="13548" y="8013"/>
                </a:cubicBezTo>
                <a:cubicBezTo>
                  <a:pt x="15439" y="8328"/>
                  <a:pt x="15082" y="12614"/>
                  <a:pt x="13548" y="13764"/>
                </a:cubicBezTo>
                <a:cubicBezTo>
                  <a:pt x="10864" y="15776"/>
                  <a:pt x="5345" y="16555"/>
                  <a:pt x="3484" y="13764"/>
                </a:cubicBezTo>
                <a:cubicBezTo>
                  <a:pt x="265" y="8938"/>
                  <a:pt x="11342" y="2981"/>
                  <a:pt x="17143" y="2981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14375" y="4066450"/>
            <a:ext cx="1117350" cy="11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1725" y="3993775"/>
            <a:ext cx="1117351" cy="111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01330" y="3995450"/>
            <a:ext cx="2121894" cy="111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46075" y="4026674"/>
            <a:ext cx="1980477" cy="111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11425" y="4002038"/>
            <a:ext cx="1243665" cy="11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60850" y="4110650"/>
            <a:ext cx="1773865" cy="99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the summer?</a:t>
            </a:r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8975"/>
            <a:ext cx="2615184" cy="176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00" y="938975"/>
            <a:ext cx="3086875" cy="17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400" y="938975"/>
            <a:ext cx="2353674" cy="176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383200" y="2819175"/>
            <a:ext cx="775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Our 11,842 lakes melt!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311700" y="3506825"/>
            <a:ext cx="740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Summer objective: make friends with people rich enough to own boats.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Aquatic Birds</a:t>
            </a:r>
            <a:endParaRPr/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3081624" cy="208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4">
            <a:alphaModFix/>
          </a:blip>
          <a:srcRect b="0" l="23896" r="0" t="0"/>
          <a:stretch/>
        </p:blipFill>
        <p:spPr>
          <a:xfrm>
            <a:off x="3552700" y="1017725"/>
            <a:ext cx="2376300" cy="20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8376" y="1017725"/>
            <a:ext cx="2665824" cy="20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790500" y="3001875"/>
            <a:ext cx="835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Common Loon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(State Bird)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3845100" y="3001875"/>
            <a:ext cx="529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Bald Eagle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(National Bird)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6644002" y="3140475"/>
            <a:ext cx="183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Mallard Duck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(very common)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Aquatic Birds</a:t>
            </a:r>
            <a:endParaRPr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3081624" cy="208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 rotWithShape="1">
          <a:blip r:embed="rId4">
            <a:alphaModFix/>
          </a:blip>
          <a:srcRect b="0" l="23896" r="0" t="0"/>
          <a:stretch/>
        </p:blipFill>
        <p:spPr>
          <a:xfrm>
            <a:off x="3552700" y="1017725"/>
            <a:ext cx="2376300" cy="20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8376" y="1017725"/>
            <a:ext cx="2665824" cy="20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790500" y="3001875"/>
            <a:ext cx="835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Common Loon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(State Bird)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3845100" y="3001875"/>
            <a:ext cx="529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Bald Eagle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(National Bird)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6644002" y="3140475"/>
            <a:ext cx="175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Mallard Duck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(very common)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6">
            <a:alphaModFix/>
          </a:blip>
          <a:srcRect b="-8061" l="-8061" r="0" t="0"/>
          <a:stretch/>
        </p:blipFill>
        <p:spPr>
          <a:xfrm>
            <a:off x="217300" y="3740775"/>
            <a:ext cx="2062288" cy="15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3027200" y="4264350"/>
            <a:ext cx="613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Canada goose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F***ing everywhere!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Duck, Duck, Grey Duck</a:t>
            </a:r>
            <a:endParaRPr/>
          </a:p>
        </p:txBody>
      </p:sp>
      <p:sp>
        <p:nvSpPr>
          <p:cNvPr id="186" name="Google Shape;18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We’re not the weird ones here! </a:t>
            </a:r>
            <a:endParaRPr/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50" y="1152475"/>
            <a:ext cx="4542423" cy="346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5775" y="1161200"/>
            <a:ext cx="4488650" cy="278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Duck, Duck, Grey Duck</a:t>
            </a:r>
            <a:endParaRPr/>
          </a:p>
        </p:txBody>
      </p:sp>
      <p:sp>
        <p:nvSpPr>
          <p:cNvPr id="194" name="Google Shape;19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not the weird ones here!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Our version of the game is much better.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People are all different kinds of ducks!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Not just a binary.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Gr</a:t>
            </a:r>
            <a:r>
              <a:rPr lang="en"/>
              <a:t>een duck, </a:t>
            </a:r>
            <a:r>
              <a:rPr b="1" lang="en"/>
              <a:t>Gr</a:t>
            </a:r>
            <a:r>
              <a:rPr lang="en"/>
              <a:t>oss duck, </a:t>
            </a:r>
            <a:r>
              <a:rPr b="1" lang="en"/>
              <a:t>G</a:t>
            </a:r>
            <a:r>
              <a:rPr lang="en"/>
              <a:t>olden duck,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G</a:t>
            </a:r>
            <a:r>
              <a:rPr lang="en"/>
              <a:t>oogly-eyed duck, </a:t>
            </a:r>
            <a:r>
              <a:rPr b="1" lang="en"/>
              <a:t>Grey Duck!</a:t>
            </a:r>
            <a:endParaRPr b="1"/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775" y="1161200"/>
            <a:ext cx="4488650" cy="278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grey duck though?</a:t>
            </a:r>
            <a:endParaRPr/>
          </a:p>
        </p:txBody>
      </p:sp>
      <p:sp>
        <p:nvSpPr>
          <p:cNvPr id="201" name="Google Shape;20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I’ve already mentioned, we have way too many geese.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don’t think I’ve ever seen a grey duck in Minnesota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Then why do we call it Duck, Duck, Grey Duck instead of Duck, Duck, Goose?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grey duck though?</a:t>
            </a:r>
            <a:endParaRPr/>
          </a:p>
        </p:txBody>
      </p:sp>
      <p:sp>
        <p:nvSpPr>
          <p:cNvPr id="207" name="Google Shape;20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I’ve already mentioned, have way too many geese.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don’t think I’ve ever seen a grey duck in Minnesota.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Then why do we call it Duck, Duck, Grey Duck instead of Duck, Duck, Goose?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My theory: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3004125"/>
            <a:ext cx="3505950" cy="19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4181925" y="3093350"/>
            <a:ext cx="497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fear that saying their name summons them.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Flag Drama</a:t>
            </a:r>
            <a:endParaRPr/>
          </a:p>
        </p:txBody>
      </p:sp>
      <p:sp>
        <p:nvSpPr>
          <p:cNvPr id="215" name="Google Shape;215;p29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old state flag (sucks!):</a:t>
            </a:r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4051"/>
            <a:ext cx="6038342" cy="38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Flag Drama</a:t>
            </a:r>
            <a:endParaRPr/>
          </a:p>
        </p:txBody>
      </p:sp>
      <p:sp>
        <p:nvSpPr>
          <p:cNvPr id="222" name="Google Shape;222;p30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old state flag (sucks!):</a:t>
            </a:r>
            <a:endParaRPr/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4051"/>
            <a:ext cx="6038342" cy="38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 txBox="1"/>
          <p:nvPr/>
        </p:nvSpPr>
        <p:spPr>
          <a:xfrm>
            <a:off x="6475800" y="1413775"/>
            <a:ext cx="26898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Busy, hard to recognize from afar.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Just the state seal on a blue background.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Settler-colonial undertones.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Flag Drama</a:t>
            </a:r>
            <a:endParaRPr/>
          </a:p>
        </p:txBody>
      </p:sp>
      <p:sp>
        <p:nvSpPr>
          <p:cNvPr id="230" name="Google Shape;230;p31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 December of last year, we changed it to this:</a:t>
            </a:r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23925"/>
            <a:ext cx="6338225" cy="380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6649925" y="1323925"/>
            <a:ext cx="2515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Simple design,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Focuses on the North Star.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Light blue: lakes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Dark blue: Night sky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Based on design by Andrew Prekker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 title="File:Map of USA MN.svg - Wikiped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4572001" cy="297358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it?</a:t>
            </a:r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1803100" y="839000"/>
            <a:ext cx="672300" cy="68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popular designs</a:t>
            </a:r>
            <a:endParaRPr/>
          </a:p>
        </p:txBody>
      </p:sp>
      <p:sp>
        <p:nvSpPr>
          <p:cNvPr id="238" name="Google Shape;23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52463"/>
            <a:ext cx="27146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675" y="1152463"/>
            <a:ext cx="27146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7663" y="1152463"/>
            <a:ext cx="27146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688" y="3149088"/>
            <a:ext cx="27146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4675" y="3149088"/>
            <a:ext cx="27146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7650" y="3130050"/>
            <a:ext cx="2607909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1064725" y="2781250"/>
            <a:ext cx="7858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  <a:highlight>
                  <a:srgbClr val="FFFFFF"/>
                </a:highlight>
              </a:rPr>
              <a:t>Brandon Hundt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6691450" y="4703625"/>
            <a:ext cx="27258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  <a:highlight>
                  <a:srgbClr val="FFFFFF"/>
                </a:highlight>
              </a:rPr>
              <a:t>Andrew Prekker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4013675" y="2781250"/>
            <a:ext cx="5277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  <a:highlight>
                  <a:srgbClr val="FFFFFF"/>
                </a:highlight>
              </a:rPr>
              <a:t>John Muller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6691450" y="2781250"/>
            <a:ext cx="17373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  <a:highlight>
                  <a:srgbClr val="FFFFFF"/>
                </a:highlight>
              </a:rPr>
              <a:t>Todd and Peter Pitman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3995675" y="4703625"/>
            <a:ext cx="5313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  <a:highlight>
                  <a:srgbClr val="FFFFFF"/>
                </a:highlight>
              </a:rPr>
              <a:t>Ross Bruggink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973788" y="4703625"/>
            <a:ext cx="7858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  <a:highlight>
                  <a:srgbClr val="FFFFFF"/>
                </a:highlight>
              </a:rPr>
              <a:t>Sarah Agaton Howes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true best Minnesota flag</a:t>
            </a:r>
            <a:endParaRPr/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6610250" cy="416369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/>
        </p:nvSpPr>
        <p:spPr>
          <a:xfrm>
            <a:off x="6610250" y="1431350"/>
            <a:ext cx="25557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Loon shooting lasers at Wisconsin.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(the worst state)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Was officially submitted, but wasn’t a finalist because of cowardly politicians.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most popular flag in Minnesota (other than          )</a:t>
            </a:r>
            <a:endParaRPr/>
          </a:p>
        </p:txBody>
      </p:sp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5471200" cy="39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/>
          <p:nvPr/>
        </p:nvSpPr>
        <p:spPr>
          <a:xfrm>
            <a:off x="5642125" y="1275200"/>
            <a:ext cx="35238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Norwegian flag.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large portion of Minnesotans descend from Norwegians who immigrated ~1880s.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Many fly the Norwegian flag, even when they’ve never been to Norway.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5" name="Google Shape;265;p34" title="American flag png sticker illustration, | Free PNG - rawpixe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3950" y="445028"/>
            <a:ext cx="859600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3550" y="2447413"/>
            <a:ext cx="1117350" cy="11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everyone should visit Minnesota</a:t>
            </a:r>
            <a:endParaRPr/>
          </a:p>
        </p:txBody>
      </p:sp>
      <p:sp>
        <p:nvSpPr>
          <p:cNvPr id="272" name="Google Shape;27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lakes and the nature are beautiful.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Winter is cold, but we embrace it.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Minneapolis recently was ranked #1 happiest city in the 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(#18 in the world) by the The Institute for Quality of Life.</a:t>
            </a:r>
            <a:endParaRPr/>
          </a:p>
        </p:txBody>
      </p:sp>
      <p:pic>
        <p:nvPicPr>
          <p:cNvPr id="273" name="Google Shape;2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950" y="977143"/>
            <a:ext cx="3890052" cy="218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2175" y="3300050"/>
            <a:ext cx="2741824" cy="1827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 title="File:Map of USA MN.svg - Wikiped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4572001" cy="297358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it?</a:t>
            </a:r>
            <a:endParaRPr/>
          </a:p>
        </p:txBody>
      </p:sp>
      <p:cxnSp>
        <p:nvCxnSpPr>
          <p:cNvPr id="80" name="Google Shape;80;p15"/>
          <p:cNvCxnSpPr/>
          <p:nvPr/>
        </p:nvCxnSpPr>
        <p:spPr>
          <a:xfrm>
            <a:off x="1803100" y="839000"/>
            <a:ext cx="672300" cy="68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" name="Google Shape;81;p15"/>
          <p:cNvSpPr txBox="1"/>
          <p:nvPr/>
        </p:nvSpPr>
        <p:spPr>
          <a:xfrm>
            <a:off x="4742225" y="1730125"/>
            <a:ext cx="441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How am I supposed to remember that?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it?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6" title="File:Map of USA MN.svg - Wikiped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4572001" cy="29735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6"/>
          <p:cNvCxnSpPr/>
          <p:nvPr/>
        </p:nvCxnSpPr>
        <p:spPr>
          <a:xfrm>
            <a:off x="1803100" y="839000"/>
            <a:ext cx="672300" cy="68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375" y="1152475"/>
            <a:ext cx="4265626" cy="24010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5617725" y="3965750"/>
            <a:ext cx="35436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We’re the chef’s hat!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</a:rPr>
              <a:t>Image credit: r/ReaperMask via Reddit</a:t>
            </a:r>
            <a:endParaRPr b="1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cold is it?</a:t>
            </a:r>
            <a:endParaRPr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0450"/>
            <a:ext cx="7213350" cy="40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/>
          <p:nvPr/>
        </p:nvSpPr>
        <p:spPr>
          <a:xfrm>
            <a:off x="4078925" y="2156600"/>
            <a:ext cx="674500" cy="572694"/>
          </a:xfrm>
          <a:custGeom>
            <a:rect b="b" l="l" r="r" t="t"/>
            <a:pathLst>
              <a:path extrusionOk="0" h="20091" w="26980">
                <a:moveTo>
                  <a:pt x="26980" y="0"/>
                </a:moveTo>
                <a:cubicBezTo>
                  <a:pt x="16881" y="1685"/>
                  <a:pt x="-2172" y="5306"/>
                  <a:pt x="310" y="15240"/>
                </a:cubicBezTo>
                <a:cubicBezTo>
                  <a:pt x="1778" y="21115"/>
                  <a:pt x="13014" y="20966"/>
                  <a:pt x="18272" y="17962"/>
                </a:cubicBezTo>
                <a:cubicBezTo>
                  <a:pt x="23040" y="15238"/>
                  <a:pt x="25359" y="4092"/>
                  <a:pt x="20449" y="1633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00" name="Google Shape;100;p17"/>
          <p:cNvCxnSpPr/>
          <p:nvPr/>
        </p:nvCxnSpPr>
        <p:spPr>
          <a:xfrm>
            <a:off x="4685400" y="2444750"/>
            <a:ext cx="3034500" cy="1415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01" name="Google Shape;101;p17"/>
          <p:cNvSpPr txBox="1"/>
          <p:nvPr/>
        </p:nvSpPr>
        <p:spPr>
          <a:xfrm>
            <a:off x="7719900" y="3655800"/>
            <a:ext cx="142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Me, in highschool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cold is it, really?</a:t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When it </a:t>
            </a:r>
            <a:r>
              <a:rPr i="1" lang="en"/>
              <a:t>a</a:t>
            </a:r>
            <a:r>
              <a:rPr i="1" lang="en"/>
              <a:t>ctually </a:t>
            </a:r>
            <a:r>
              <a:rPr lang="en"/>
              <a:t>gets cold</a:t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76300"/>
            <a:ext cx="3572626" cy="272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311700" y="4379850"/>
            <a:ext cx="70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Wind chill (in </a:t>
            </a:r>
            <a:r>
              <a:rPr lang="en" sz="1800">
                <a:solidFill>
                  <a:schemeClr val="dk2"/>
                </a:solidFill>
              </a:rPr>
              <a:t>Fahrenheit</a:t>
            </a:r>
            <a:r>
              <a:rPr lang="en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Image from https://www.weather.gov/arx/jan3019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4181925" y="1229300"/>
            <a:ext cx="496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coldest true temperature (windchill not factored it) I’ve experience is -25 F (-32 C)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Coldest ever recorded: -60 F (-51 C) in 1996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050" y="2571750"/>
            <a:ext cx="3096598" cy="232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5370600" y="4766325"/>
            <a:ext cx="377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My backyard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people do?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50" y="956000"/>
            <a:ext cx="2964601" cy="222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0" y="3180475"/>
            <a:ext cx="79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Bartz Brothers’ snow sculpture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0351" y="956000"/>
            <a:ext cx="2437346" cy="222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3306350" y="3180475"/>
            <a:ext cx="477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Hockey in the park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800" y="956000"/>
            <a:ext cx="3254111" cy="222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6456300" y="3041875"/>
            <a:ext cx="268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Saint Paul Winter Carnival Ice palace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50" y="3642175"/>
            <a:ext cx="2364749" cy="15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2436000" y="3642175"/>
            <a:ext cx="593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Freezing jeans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Ice fishing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5200" y="3721875"/>
            <a:ext cx="2125649" cy="141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3052" y="3721876"/>
            <a:ext cx="2592140" cy="14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the summer?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8975"/>
            <a:ext cx="2615184" cy="176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00" y="938975"/>
            <a:ext cx="3086875" cy="17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400" y="938975"/>
            <a:ext cx="2353674" cy="176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83200" y="2819175"/>
            <a:ext cx="775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Our 11,842 lakes melt!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the summer?</a:t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8975"/>
            <a:ext cx="2615184" cy="176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00" y="938975"/>
            <a:ext cx="3086875" cy="17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400" y="938975"/>
            <a:ext cx="2353674" cy="176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383200" y="2819175"/>
            <a:ext cx="775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Our 11,842 lakes melt!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311700" y="3506825"/>
            <a:ext cx="7401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Minnesota Population: 5.7 Million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Number of recreational boats: 0.82 Million (~1 per 7 people)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Source: https://www.statista.com/statistics/1155988/us-recreational-boating-vessels/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